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0" r:id="rId18"/>
    <p:sldId id="274" r:id="rId1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28863-67EA-4CA7-890C-682F864C86A7}" type="datetimeFigureOut">
              <a:rPr lang="en-GB" smtClean="0"/>
              <a:pPr/>
              <a:t>17/08/2015</a:t>
            </a:fld>
            <a:endParaRPr lang="en-GB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A853E-DC23-4682-90A7-E683E68346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73B9-B91C-464C-923A-88DA5069C5A9}" type="datetimeFigureOut">
              <a:rPr lang="en-GB" smtClean="0"/>
              <a:pPr/>
              <a:t>17/08/2015</a:t>
            </a:fld>
            <a:endParaRPr lang="en-GB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BB3-F5E0-40A3-9F94-BE60CBAE24C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73B9-B91C-464C-923A-88DA5069C5A9}" type="datetimeFigureOut">
              <a:rPr lang="en-GB" smtClean="0"/>
              <a:pPr/>
              <a:t>17/08/2015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BB3-F5E0-40A3-9F94-BE60CBAE24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73B9-B91C-464C-923A-88DA5069C5A9}" type="datetimeFigureOut">
              <a:rPr lang="en-GB" smtClean="0"/>
              <a:pPr/>
              <a:t>17/08/2015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BB3-F5E0-40A3-9F94-BE60CBAE24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73B9-B91C-464C-923A-88DA5069C5A9}" type="datetimeFigureOut">
              <a:rPr lang="en-GB" smtClean="0"/>
              <a:pPr/>
              <a:t>17/08/2015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BB3-F5E0-40A3-9F94-BE60CBAE24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73B9-B91C-464C-923A-88DA5069C5A9}" type="datetimeFigureOut">
              <a:rPr lang="en-GB" smtClean="0"/>
              <a:pPr/>
              <a:t>17/08/2015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2FDBB3-F5E0-40A3-9F94-BE60CBAE24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73B9-B91C-464C-923A-88DA5069C5A9}" type="datetimeFigureOut">
              <a:rPr lang="en-GB" smtClean="0"/>
              <a:pPr/>
              <a:t>17/08/2015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BB3-F5E0-40A3-9F94-BE60CBAE24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73B9-B91C-464C-923A-88DA5069C5A9}" type="datetimeFigureOut">
              <a:rPr lang="en-GB" smtClean="0"/>
              <a:pPr/>
              <a:t>17/08/2015</a:t>
            </a:fld>
            <a:endParaRPr lang="en-GB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BB3-F5E0-40A3-9F94-BE60CBAE24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73B9-B91C-464C-923A-88DA5069C5A9}" type="datetimeFigureOut">
              <a:rPr lang="en-GB" smtClean="0"/>
              <a:pPr/>
              <a:t>17/08/2015</a:t>
            </a:fld>
            <a:endParaRPr lang="en-GB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BB3-F5E0-40A3-9F94-BE60CBAE24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73B9-B91C-464C-923A-88DA5069C5A9}" type="datetimeFigureOut">
              <a:rPr lang="en-GB" smtClean="0"/>
              <a:pPr/>
              <a:t>17/08/2015</a:t>
            </a:fld>
            <a:endParaRPr lang="en-GB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BB3-F5E0-40A3-9F94-BE60CBAE24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73B9-B91C-464C-923A-88DA5069C5A9}" type="datetimeFigureOut">
              <a:rPr lang="en-GB" smtClean="0"/>
              <a:pPr/>
              <a:t>17/08/2015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BB3-F5E0-40A3-9F94-BE60CBAE24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lt-L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Spustelėkite piktogramą, jei norite įtraukti paveikslėlį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73B9-B91C-464C-923A-88DA5069C5A9}" type="datetimeFigureOut">
              <a:rPr lang="en-GB" smtClean="0"/>
              <a:pPr/>
              <a:t>17/08/2015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BB3-F5E0-40A3-9F94-BE60CBAE24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7373B9-B91C-464C-923A-88DA5069C5A9}" type="datetimeFigureOut">
              <a:rPr lang="en-GB" smtClean="0"/>
              <a:pPr/>
              <a:t>17/08/2015</a:t>
            </a:fld>
            <a:endParaRPr lang="en-GB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2FDBB3-F5E0-40A3-9F94-BE60CBAE24C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amu\Downloads\U&#382;gav&#279;n&#279;s%20Rum&#353;i&#353;k&#279;se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amu\Downloads\U&#382;gav&#279;n&#279;s.%20Me&#353;kut&#279;%20%5b2007-02-18%5d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229600" cy="1828800"/>
          </a:xfrm>
        </p:spPr>
        <p:txBody>
          <a:bodyPr/>
          <a:lstStyle/>
          <a:p>
            <a:r>
              <a:rPr lang="en-GB" dirty="0" smtClean="0"/>
              <a:t>End of winter Carnival</a:t>
            </a:r>
            <a:endParaRPr lang="en-GB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547664" y="292494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lt-LT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Comenius</a:t>
            </a:r>
            <a:r>
              <a:rPr lang="lt-LT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t-LT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Multilateral</a:t>
            </a:r>
            <a:r>
              <a:rPr lang="lt-LT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Project</a:t>
            </a:r>
          </a:p>
          <a:p>
            <a:r>
              <a:rPr lang="lt-LT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LERBISH</a:t>
            </a:r>
          </a:p>
          <a:p>
            <a:r>
              <a:rPr lang="lt-LT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Lithuania</a:t>
            </a:r>
            <a:r>
              <a:rPr lang="lt-LT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Varėna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Hodge-</a:t>
            </a:r>
            <a:r>
              <a:rPr lang="en-GB" dirty="0" err="1" smtClean="0"/>
              <a:t>podge</a:t>
            </a:r>
            <a:endParaRPr lang="en-GB" dirty="0"/>
          </a:p>
        </p:txBody>
      </p:sp>
      <p:pic>
        <p:nvPicPr>
          <p:cNvPr id="4" name="Paveikslėlis 3" descr="hodgepodge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768752" cy="4950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GRT-ND10-rb-potatopudding-du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9"/>
            <a:ext cx="4320480" cy="2880320"/>
          </a:xfrm>
          <a:prstGeom prst="rect">
            <a:avLst/>
          </a:prstGeom>
        </p:spPr>
      </p:pic>
      <p:pic>
        <p:nvPicPr>
          <p:cNvPr id="3" name="Paveikslėlis 2" descr="darzoviu-sriuba-4fd63e188c2ca.jpg"/>
          <p:cNvPicPr>
            <a:picLocks noChangeAspect="1"/>
          </p:cNvPicPr>
          <p:nvPr/>
        </p:nvPicPr>
        <p:blipFill>
          <a:blip r:embed="rId3" cstate="print"/>
          <a:srcRect t="2124" r="9091" b="12902"/>
          <a:stretch>
            <a:fillRect/>
          </a:stretch>
        </p:blipFill>
        <p:spPr>
          <a:xfrm>
            <a:off x="323528" y="3501008"/>
            <a:ext cx="4320480" cy="2880320"/>
          </a:xfrm>
          <a:prstGeom prst="rect">
            <a:avLst/>
          </a:prstGeom>
        </p:spPr>
      </p:pic>
      <p:pic>
        <p:nvPicPr>
          <p:cNvPr id="4" name="Paveikslėlis 3" descr="kibinai.jpg"/>
          <p:cNvPicPr>
            <a:picLocks noChangeAspect="1"/>
          </p:cNvPicPr>
          <p:nvPr/>
        </p:nvPicPr>
        <p:blipFill>
          <a:blip r:embed="rId4" cstate="print"/>
          <a:srcRect b="1564"/>
          <a:stretch>
            <a:fillRect/>
          </a:stretch>
        </p:blipFill>
        <p:spPr>
          <a:xfrm>
            <a:off x="4644008" y="3501008"/>
            <a:ext cx="3901440" cy="2880320"/>
          </a:xfrm>
          <a:prstGeom prst="rect">
            <a:avLst/>
          </a:prstGeom>
        </p:spPr>
      </p:pic>
      <p:pic>
        <p:nvPicPr>
          <p:cNvPr id="5" name="Paveikslėlis 4" descr="ceburekai-1-5909_1.jpg"/>
          <p:cNvPicPr>
            <a:picLocks noChangeAspect="1"/>
          </p:cNvPicPr>
          <p:nvPr/>
        </p:nvPicPr>
        <p:blipFill>
          <a:blip r:embed="rId5" cstate="print"/>
          <a:srcRect t="7018" r="5263"/>
          <a:stretch>
            <a:fillRect/>
          </a:stretch>
        </p:blipFill>
        <p:spPr>
          <a:xfrm>
            <a:off x="4644008" y="620688"/>
            <a:ext cx="3888432" cy="28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10694973_10204777401855586_195329529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429000"/>
            <a:ext cx="7056784" cy="3136348"/>
          </a:xfrm>
          <a:prstGeom prst="rect">
            <a:avLst/>
          </a:prstGeom>
        </p:spPr>
      </p:pic>
      <p:pic>
        <p:nvPicPr>
          <p:cNvPr id="5" name="Paveikslėlis 4" descr="10699336_10204777401695582_2038644041_n.jpg"/>
          <p:cNvPicPr>
            <a:picLocks noChangeAspect="1"/>
          </p:cNvPicPr>
          <p:nvPr/>
        </p:nvPicPr>
        <p:blipFill>
          <a:blip r:embed="rId3" cstate="print"/>
          <a:srcRect r="1060"/>
          <a:stretch>
            <a:fillRect/>
          </a:stretch>
        </p:blipFill>
        <p:spPr>
          <a:xfrm>
            <a:off x="971599" y="620688"/>
            <a:ext cx="7056785" cy="2824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10708474_10204777398295497_22645350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0525"/>
            <a:ext cx="9144000" cy="607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žgavėnės Rumšiškės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6512" y="836712"/>
            <a:ext cx="9217024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žgavėnės. Meškutė [2007-02-18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10711539_10204777397415475_60850585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9562"/>
            <a:ext cx="9144000" cy="623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10706393_10204777402215595_138833406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6684" y="0"/>
            <a:ext cx="50506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4882554"/>
          </a:xfrm>
        </p:spPr>
        <p:txBody>
          <a:bodyPr>
            <a:normAutofit/>
          </a:bodyPr>
          <a:lstStyle/>
          <a:p>
            <a:r>
              <a:rPr lang="en-GB" sz="5400" dirty="0" smtClean="0"/>
              <a:t>Thank you for your attention</a:t>
            </a:r>
            <a:r>
              <a:rPr lang="en-GB" sz="5400" dirty="0" smtClean="0"/>
              <a:t>.</a:t>
            </a:r>
            <a:r>
              <a:rPr lang="lt-LT" sz="5400" dirty="0" smtClean="0"/>
              <a:t/>
            </a:r>
            <a:br>
              <a:rPr lang="lt-LT" sz="5400" dirty="0" smtClean="0"/>
            </a:br>
            <a:r>
              <a:rPr lang="lt-LT" sz="5400" dirty="0" err="1" smtClean="0"/>
              <a:t>Made</a:t>
            </a:r>
            <a:r>
              <a:rPr lang="lt-LT" sz="5400" dirty="0" smtClean="0"/>
              <a:t> </a:t>
            </a:r>
            <a:r>
              <a:rPr lang="lt-LT" sz="5400" dirty="0" err="1" smtClean="0"/>
              <a:t>by</a:t>
            </a:r>
            <a:r>
              <a:rPr lang="lt-LT" sz="5400" dirty="0" smtClean="0"/>
              <a:t>:</a:t>
            </a:r>
            <a:br>
              <a:rPr lang="lt-LT" sz="5400" dirty="0" smtClean="0"/>
            </a:br>
            <a:r>
              <a:rPr lang="lt-LT" sz="5400" dirty="0" smtClean="0"/>
              <a:t>Vytė, Greta, </a:t>
            </a:r>
            <a:r>
              <a:rPr lang="lt-LT" sz="5400" smtClean="0"/>
              <a:t>Milita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Lithuania</a:t>
            </a:r>
            <a:r>
              <a:rPr lang="lt-LT" dirty="0" smtClean="0"/>
              <a:t> </a:t>
            </a:r>
            <a:r>
              <a:rPr lang="en-US" dirty="0" smtClean="0"/>
              <a:t>End of Winter</a:t>
            </a:r>
            <a:r>
              <a:rPr lang="lt-LT" dirty="0" smtClean="0"/>
              <a:t> </a:t>
            </a:r>
            <a:r>
              <a:rPr lang="lt-LT" dirty="0" err="1" smtClean="0"/>
              <a:t>Carnival</a:t>
            </a:r>
            <a:r>
              <a:rPr lang="lt-LT" dirty="0" smtClean="0"/>
              <a:t> </a:t>
            </a:r>
            <a:r>
              <a:rPr lang="lt-LT" dirty="0" err="1" smtClean="0"/>
              <a:t>is</a:t>
            </a:r>
            <a:r>
              <a:rPr lang="lt-LT" dirty="0" smtClean="0"/>
              <a:t> </a:t>
            </a:r>
            <a:r>
              <a:rPr lang="lt-LT" dirty="0" err="1" smtClean="0"/>
              <a:t>celebrated</a:t>
            </a:r>
            <a:r>
              <a:rPr lang="lt-LT" dirty="0" smtClean="0"/>
              <a:t> </a:t>
            </a:r>
            <a:r>
              <a:rPr lang="lt-LT" dirty="0" err="1" smtClean="0"/>
              <a:t>every</a:t>
            </a:r>
            <a:r>
              <a:rPr lang="lt-LT" dirty="0" smtClean="0"/>
              <a:t> </a:t>
            </a:r>
            <a:r>
              <a:rPr lang="lt-LT" dirty="0" err="1" smtClean="0"/>
              <a:t>year</a:t>
            </a:r>
            <a:r>
              <a:rPr lang="lt-LT" dirty="0" smtClean="0"/>
              <a:t> </a:t>
            </a:r>
            <a:r>
              <a:rPr lang="lt-LT" dirty="0" err="1" smtClean="0"/>
              <a:t>on</a:t>
            </a:r>
            <a:r>
              <a:rPr lang="lt-LT" dirty="0" smtClean="0"/>
              <a:t> </a:t>
            </a:r>
            <a:r>
              <a:rPr lang="lt-LT" dirty="0" err="1" smtClean="0"/>
              <a:t>March</a:t>
            </a:r>
            <a:r>
              <a:rPr lang="lt-LT" dirty="0" smtClean="0"/>
              <a:t> </a:t>
            </a:r>
            <a:r>
              <a:rPr lang="lt-LT" dirty="0" err="1" smtClean="0"/>
              <a:t>beggining</a:t>
            </a:r>
            <a:endParaRPr lang="en-GB" dirty="0"/>
          </a:p>
        </p:txBody>
      </p:sp>
      <p:pic>
        <p:nvPicPr>
          <p:cNvPr id="4" name="Paveikslėlis 3" descr="10583271_10204777402055591_20749558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6768752" cy="453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10668314_10204777402095592_145469513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3850"/>
            <a:ext cx="9144000" cy="621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10711551_10204777402175594_178681351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0037"/>
            <a:ext cx="9144000" cy="625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most</a:t>
            </a:r>
            <a:r>
              <a:rPr lang="lt-LT" dirty="0" smtClean="0"/>
              <a:t> </a:t>
            </a:r>
            <a:r>
              <a:rPr lang="lt-LT" dirty="0" err="1" smtClean="0"/>
              <a:t>important</a:t>
            </a:r>
            <a:r>
              <a:rPr lang="lt-LT" dirty="0" smtClean="0"/>
              <a:t> </a:t>
            </a:r>
            <a:r>
              <a:rPr lang="lt-LT" dirty="0" err="1" smtClean="0"/>
              <a:t>day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Carnival</a:t>
            </a:r>
            <a:r>
              <a:rPr lang="lt-LT" dirty="0" smtClean="0"/>
              <a:t> </a:t>
            </a:r>
            <a:r>
              <a:rPr lang="lt-LT" dirty="0" err="1" smtClean="0"/>
              <a:t>is</a:t>
            </a:r>
            <a:r>
              <a:rPr lang="lt-LT" dirty="0" smtClean="0"/>
              <a:t> </a:t>
            </a:r>
            <a:r>
              <a:rPr lang="lt-LT" dirty="0" err="1" smtClean="0"/>
              <a:t>Shrove-Tuesday</a:t>
            </a:r>
            <a:endParaRPr lang="en-GB" dirty="0"/>
          </a:p>
        </p:txBody>
      </p:sp>
      <p:pic>
        <p:nvPicPr>
          <p:cNvPr id="4" name="Turinio vietos rezervavimo ženklas 3" descr="10681744_10204777401535578_7362032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667500" cy="443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10681721_10204777399095517_204445057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6212"/>
            <a:ext cx="9144000" cy="650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10711742_10204777401815585_1979315114_n.jpg"/>
          <p:cNvPicPr>
            <a:picLocks noChangeAspect="1"/>
          </p:cNvPicPr>
          <p:nvPr/>
        </p:nvPicPr>
        <p:blipFill>
          <a:blip r:embed="rId2" cstate="print"/>
          <a:srcRect r="2434"/>
          <a:stretch>
            <a:fillRect/>
          </a:stretch>
        </p:blipFill>
        <p:spPr>
          <a:xfrm>
            <a:off x="0" y="332656"/>
            <a:ext cx="9144000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Special</a:t>
            </a:r>
            <a:r>
              <a:rPr lang="lt-LT" dirty="0" smtClean="0"/>
              <a:t> </a:t>
            </a:r>
            <a:r>
              <a:rPr lang="lt-LT" dirty="0" err="1" smtClean="0"/>
              <a:t>Carnival</a:t>
            </a:r>
            <a:r>
              <a:rPr lang="lt-LT" dirty="0" smtClean="0"/>
              <a:t> </a:t>
            </a:r>
            <a:r>
              <a:rPr lang="lt-LT" dirty="0" err="1" smtClean="0"/>
              <a:t>dishes</a:t>
            </a:r>
            <a:r>
              <a:rPr lang="lt-LT" dirty="0" smtClean="0"/>
              <a:t> </a:t>
            </a:r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Lithuania</a:t>
            </a:r>
            <a:endParaRPr lang="en-GB" dirty="0"/>
          </a:p>
        </p:txBody>
      </p:sp>
      <p:pic>
        <p:nvPicPr>
          <p:cNvPr id="4" name="Paveikslėlis 3" descr="10711417_10204777401935588_151240509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696744" cy="502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10695416_10204777401055566_101359725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501008"/>
            <a:ext cx="3941510" cy="2952328"/>
          </a:xfrm>
        </p:spPr>
      </p:pic>
      <p:pic>
        <p:nvPicPr>
          <p:cNvPr id="5" name="Paveikslėlis 4" descr="10656152_10204777401895587_968787910_n.jpg"/>
          <p:cNvPicPr>
            <a:picLocks noChangeAspect="1"/>
          </p:cNvPicPr>
          <p:nvPr/>
        </p:nvPicPr>
        <p:blipFill>
          <a:blip r:embed="rId3" cstate="print"/>
          <a:srcRect t="2439" r="6623"/>
          <a:stretch>
            <a:fillRect/>
          </a:stretch>
        </p:blipFill>
        <p:spPr>
          <a:xfrm>
            <a:off x="4427984" y="3573016"/>
            <a:ext cx="4138614" cy="2880320"/>
          </a:xfrm>
          <a:prstGeom prst="rect">
            <a:avLst/>
          </a:prstGeom>
        </p:spPr>
      </p:pic>
      <p:pic>
        <p:nvPicPr>
          <p:cNvPr id="6" name="Paveikslėlis 5" descr="10695109_10204777401175569_1735813898_n.jpg"/>
          <p:cNvPicPr>
            <a:picLocks noChangeAspect="1"/>
          </p:cNvPicPr>
          <p:nvPr/>
        </p:nvPicPr>
        <p:blipFill>
          <a:blip r:embed="rId4" cstate="print"/>
          <a:srcRect l="3362"/>
          <a:stretch>
            <a:fillRect/>
          </a:stretch>
        </p:blipFill>
        <p:spPr>
          <a:xfrm>
            <a:off x="4427984" y="548680"/>
            <a:ext cx="4139867" cy="3024336"/>
          </a:xfrm>
          <a:prstGeom prst="rect">
            <a:avLst/>
          </a:prstGeom>
        </p:spPr>
      </p:pic>
      <p:pic>
        <p:nvPicPr>
          <p:cNvPr id="7" name="Paveikslėlis 6" descr="4408242_NTsBci.jpeg"/>
          <p:cNvPicPr>
            <a:picLocks noChangeAspect="1"/>
          </p:cNvPicPr>
          <p:nvPr/>
        </p:nvPicPr>
        <p:blipFill>
          <a:blip r:embed="rId5" cstate="print"/>
          <a:srcRect l="1563" t="2349" r="14062"/>
          <a:stretch>
            <a:fillRect/>
          </a:stretch>
        </p:blipFill>
        <p:spPr>
          <a:xfrm>
            <a:off x="539552" y="548680"/>
            <a:ext cx="3888432" cy="2993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ršūnė">
  <a:themeElements>
    <a:clrScheme name="Viršūnė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iršūnė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ršūnė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</TotalTime>
  <Words>44</Words>
  <Application>Microsoft Office PowerPoint</Application>
  <PresentationFormat>On-screen Show (4:3)</PresentationFormat>
  <Paragraphs>9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Viršūnė</vt:lpstr>
      <vt:lpstr>End of winter Carnival</vt:lpstr>
      <vt:lpstr>In Lithuania End of Winter Carnival is celebrated every year on March beggining</vt:lpstr>
      <vt:lpstr>Slide 3</vt:lpstr>
      <vt:lpstr>Slide 4</vt:lpstr>
      <vt:lpstr>The most important day of Carnival is Shrove-Tuesday</vt:lpstr>
      <vt:lpstr>Slide 6</vt:lpstr>
      <vt:lpstr>Slide 7</vt:lpstr>
      <vt:lpstr>Special Carnival dishes in Lithuania</vt:lpstr>
      <vt:lpstr>Slide 9</vt:lpstr>
      <vt:lpstr>Hodge-podge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Thank you for your attention. Made by: Vytė, Greta, Milita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Shrove Carnival</dc:title>
  <dc:creator>namu</dc:creator>
  <cp:lastModifiedBy>Edita</cp:lastModifiedBy>
  <cp:revision>8</cp:revision>
  <dcterms:created xsi:type="dcterms:W3CDTF">2014-09-17T15:14:47Z</dcterms:created>
  <dcterms:modified xsi:type="dcterms:W3CDTF">2015-08-17T04:32:23Z</dcterms:modified>
</cp:coreProperties>
</file>