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2" r:id="rId3"/>
    <p:sldId id="257" r:id="rId4"/>
    <p:sldId id="272" r:id="rId5"/>
    <p:sldId id="281" r:id="rId6"/>
    <p:sldId id="265" r:id="rId7"/>
    <p:sldId id="266" r:id="rId8"/>
    <p:sldId id="267" r:id="rId9"/>
    <p:sldId id="261" r:id="rId10"/>
    <p:sldId id="262" r:id="rId11"/>
    <p:sldId id="268" r:id="rId12"/>
    <p:sldId id="263" r:id="rId13"/>
    <p:sldId id="258" r:id="rId14"/>
    <p:sldId id="259" r:id="rId15"/>
    <p:sldId id="288" r:id="rId16"/>
    <p:sldId id="260" r:id="rId17"/>
    <p:sldId id="282" r:id="rId18"/>
    <p:sldId id="271" r:id="rId19"/>
    <p:sldId id="274" r:id="rId20"/>
    <p:sldId id="275" r:id="rId21"/>
    <p:sldId id="279" r:id="rId22"/>
    <p:sldId id="280" r:id="rId23"/>
    <p:sldId id="284" r:id="rId24"/>
    <p:sldId id="276" r:id="rId25"/>
    <p:sldId id="277" r:id="rId26"/>
    <p:sldId id="278" r:id="rId27"/>
    <p:sldId id="285" r:id="rId28"/>
    <p:sldId id="289" r:id="rId29"/>
    <p:sldId id="290" r:id="rId30"/>
    <p:sldId id="291" r:id="rId31"/>
    <p:sldId id="286" r:id="rId32"/>
    <p:sldId id="287" r:id="rId33"/>
    <p:sldId id="293" r:id="rId34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74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982" autoAdjust="0"/>
  </p:normalViewPr>
  <p:slideViewPr>
    <p:cSldViewPr>
      <p:cViewPr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177B8-B95B-4BB1-BAF4-3E1713E334DE}" type="datetimeFigureOut">
              <a:rPr lang="en-GB" smtClean="0"/>
              <a:pPr/>
              <a:t>17/08/2015</a:t>
            </a:fld>
            <a:endParaRPr lang="en-GB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57B55-A490-40C1-8039-72B335B2BA4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D763-1DE5-432B-9515-D17A835A402D}" type="datetimeFigureOut">
              <a:rPr lang="lt-LT" smtClean="0"/>
              <a:pPr/>
              <a:t>2015.08.17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B55C-D785-4C02-BFC7-3C1937CF1A9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D763-1DE5-432B-9515-D17A835A402D}" type="datetimeFigureOut">
              <a:rPr lang="lt-LT" smtClean="0"/>
              <a:pPr/>
              <a:t>2015.08.17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B55C-D785-4C02-BFC7-3C1937CF1A9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D763-1DE5-432B-9515-D17A835A402D}" type="datetimeFigureOut">
              <a:rPr lang="lt-LT" smtClean="0"/>
              <a:pPr/>
              <a:t>2015.08.17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B55C-D785-4C02-BFC7-3C1937CF1A9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D763-1DE5-432B-9515-D17A835A402D}" type="datetimeFigureOut">
              <a:rPr lang="lt-LT" smtClean="0"/>
              <a:pPr/>
              <a:t>2015.08.17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B55C-D785-4C02-BFC7-3C1937CF1A9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D763-1DE5-432B-9515-D17A835A402D}" type="datetimeFigureOut">
              <a:rPr lang="lt-LT" smtClean="0"/>
              <a:pPr/>
              <a:t>2015.08.17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B55C-D785-4C02-BFC7-3C1937CF1A9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D763-1DE5-432B-9515-D17A835A402D}" type="datetimeFigureOut">
              <a:rPr lang="lt-LT" smtClean="0"/>
              <a:pPr/>
              <a:t>2015.08.17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B55C-D785-4C02-BFC7-3C1937CF1A9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D763-1DE5-432B-9515-D17A835A402D}" type="datetimeFigureOut">
              <a:rPr lang="lt-LT" smtClean="0"/>
              <a:pPr/>
              <a:t>2015.08.17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B55C-D785-4C02-BFC7-3C1937CF1A9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D763-1DE5-432B-9515-D17A835A402D}" type="datetimeFigureOut">
              <a:rPr lang="lt-LT" smtClean="0"/>
              <a:pPr/>
              <a:t>2015.08.17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B55C-D785-4C02-BFC7-3C1937CF1A9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D763-1DE5-432B-9515-D17A835A402D}" type="datetimeFigureOut">
              <a:rPr lang="lt-LT" smtClean="0"/>
              <a:pPr/>
              <a:t>2015.08.17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B55C-D785-4C02-BFC7-3C1937CF1A9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D763-1DE5-432B-9515-D17A835A402D}" type="datetimeFigureOut">
              <a:rPr lang="lt-LT" smtClean="0"/>
              <a:pPr/>
              <a:t>2015.08.17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B55C-D785-4C02-BFC7-3C1937CF1A9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D763-1DE5-432B-9515-D17A835A402D}" type="datetimeFigureOut">
              <a:rPr lang="lt-LT" smtClean="0"/>
              <a:pPr/>
              <a:t>2015.08.17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B55C-D785-4C02-BFC7-3C1937CF1A9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6D763-1DE5-432B-9515-D17A835A402D}" type="datetimeFigureOut">
              <a:rPr lang="lt-LT" smtClean="0"/>
              <a:pPr/>
              <a:t>2015.08.17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6B55C-D785-4C02-BFC7-3C1937CF1A9F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 descr="iblDdv83HuByv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60121" cy="7176464"/>
          </a:xfrm>
          <a:prstGeom prst="rect">
            <a:avLst/>
          </a:prstGeom>
        </p:spPr>
      </p:pic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Lit</a:t>
            </a:r>
            <a:r>
              <a:rPr lang="en-US" sz="66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hua</a:t>
            </a:r>
            <a:r>
              <a:rPr lang="en-US" sz="6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nia</a:t>
            </a:r>
            <a:endParaRPr lang="lt-LT" sz="6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547664" y="3789040"/>
            <a:ext cx="6400800" cy="17526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The country of beautiful landscape and great history</a:t>
            </a:r>
          </a:p>
          <a:p>
            <a:endParaRPr lang="en-US" sz="5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veikslėlis 7" descr="DSC_0593.JPG"/>
          <p:cNvPicPr>
            <a:picLocks noChangeAspect="1"/>
          </p:cNvPicPr>
          <p:nvPr/>
        </p:nvPicPr>
        <p:blipFill>
          <a:blip r:embed="rId2" cstate="print"/>
          <a:srcRect l="23180"/>
          <a:stretch>
            <a:fillRect/>
          </a:stretch>
        </p:blipFill>
        <p:spPr>
          <a:xfrm>
            <a:off x="0" y="-459432"/>
            <a:ext cx="3766260" cy="7317432"/>
          </a:xfrm>
          <a:prstGeom prst="rect">
            <a:avLst/>
          </a:prstGeom>
        </p:spPr>
      </p:pic>
      <p:pic>
        <p:nvPicPr>
          <p:cNvPr id="9" name="Paveikslėlis 8" descr="DSC_0348.JPG"/>
          <p:cNvPicPr>
            <a:picLocks noChangeAspect="1"/>
          </p:cNvPicPr>
          <p:nvPr/>
        </p:nvPicPr>
        <p:blipFill>
          <a:blip r:embed="rId3" cstate="print"/>
          <a:srcRect l="20571" r="8574"/>
          <a:stretch>
            <a:fillRect/>
          </a:stretch>
        </p:blipFill>
        <p:spPr>
          <a:xfrm>
            <a:off x="2987824" y="-311500"/>
            <a:ext cx="3376042" cy="7169500"/>
          </a:xfrm>
          <a:prstGeom prst="rect">
            <a:avLst/>
          </a:prstGeom>
        </p:spPr>
      </p:pic>
      <p:pic>
        <p:nvPicPr>
          <p:cNvPr id="7" name="Paveikslėlis 6" descr="DSC_0362.JPG"/>
          <p:cNvPicPr>
            <a:picLocks noChangeAspect="1"/>
          </p:cNvPicPr>
          <p:nvPr/>
        </p:nvPicPr>
        <p:blipFill>
          <a:blip r:embed="rId4" cstate="print"/>
          <a:srcRect l="17809" r="20036"/>
          <a:stretch>
            <a:fillRect/>
          </a:stretch>
        </p:blipFill>
        <p:spPr>
          <a:xfrm>
            <a:off x="6179026" y="-315416"/>
            <a:ext cx="2964974" cy="7173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1458534_334886966651225_144824950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1484784"/>
            <a:ext cx="3995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Our Greta dressed</a:t>
            </a:r>
          </a:p>
          <a:p>
            <a:r>
              <a:rPr lang="en-GB" sz="4800" dirty="0" smtClean="0"/>
              <a:t>up with </a:t>
            </a:r>
            <a:r>
              <a:rPr lang="en-GB" sz="4800" dirty="0" err="1" smtClean="0"/>
              <a:t>lithuanian</a:t>
            </a:r>
            <a:endParaRPr lang="en-GB" sz="4800" dirty="0" smtClean="0"/>
          </a:p>
          <a:p>
            <a:r>
              <a:rPr lang="en-GB" sz="4800" dirty="0" smtClean="0"/>
              <a:t>folk clothes </a:t>
            </a:r>
            <a:r>
              <a:rPr lang="en-GB" sz="4800" dirty="0" smtClean="0">
                <a:sym typeface="Wingdings" pitchFamily="2" charset="2"/>
              </a:rPr>
              <a:t>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very important part of the Lithuanian folk dress - a colorful band</a:t>
            </a:r>
            <a:endParaRPr lang="en-GB" dirty="0"/>
          </a:p>
        </p:txBody>
      </p:sp>
      <p:pic>
        <p:nvPicPr>
          <p:cNvPr id="5" name="Paveikslėlis 4" descr="62479937_1-Tautiniai-drabuziai-.jpg"/>
          <p:cNvPicPr>
            <a:picLocks noChangeAspect="1"/>
          </p:cNvPicPr>
          <p:nvPr/>
        </p:nvPicPr>
        <p:blipFill>
          <a:blip r:embed="rId2" cstate="print"/>
          <a:srcRect b="24043"/>
          <a:stretch>
            <a:fillRect/>
          </a:stretch>
        </p:blipFill>
        <p:spPr>
          <a:xfrm>
            <a:off x="395536" y="4293096"/>
            <a:ext cx="4499992" cy="2564904"/>
          </a:xfrm>
          <a:prstGeom prst="rect">
            <a:avLst/>
          </a:prstGeom>
        </p:spPr>
      </p:pic>
      <p:pic>
        <p:nvPicPr>
          <p:cNvPr id="4" name="Turinio vietos rezervavimo ženklas 3" descr="1356675669-88104865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587" t="2381"/>
          <a:stretch>
            <a:fillRect/>
          </a:stretch>
        </p:blipFill>
        <p:spPr>
          <a:xfrm>
            <a:off x="395536" y="1628800"/>
            <a:ext cx="4464496" cy="2952328"/>
          </a:xfrm>
        </p:spPr>
      </p:pic>
      <p:pic>
        <p:nvPicPr>
          <p:cNvPr id="6" name="Paveikslėlis 5" descr="file42075811_968643e8.jpg"/>
          <p:cNvPicPr>
            <a:picLocks noChangeAspect="1"/>
          </p:cNvPicPr>
          <p:nvPr/>
        </p:nvPicPr>
        <p:blipFill>
          <a:blip r:embed="rId4" cstate="print"/>
          <a:srcRect r="403"/>
          <a:stretch>
            <a:fillRect/>
          </a:stretch>
        </p:blipFill>
        <p:spPr>
          <a:xfrm>
            <a:off x="4860032" y="4258940"/>
            <a:ext cx="3888432" cy="2599060"/>
          </a:xfrm>
          <a:prstGeom prst="rect">
            <a:avLst/>
          </a:prstGeom>
        </p:spPr>
      </p:pic>
      <p:pic>
        <p:nvPicPr>
          <p:cNvPr id="7" name="Paveikslėlis 6" descr="Tautines juostos.jpg"/>
          <p:cNvPicPr>
            <a:picLocks noChangeAspect="1"/>
          </p:cNvPicPr>
          <p:nvPr/>
        </p:nvPicPr>
        <p:blipFill>
          <a:blip r:embed="rId5" cstate="print"/>
          <a:srcRect r="1818"/>
          <a:stretch>
            <a:fillRect/>
          </a:stretch>
        </p:blipFill>
        <p:spPr>
          <a:xfrm>
            <a:off x="4860032" y="1628800"/>
            <a:ext cx="3888432" cy="2967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IMGA0336_alnio_ezeras_prie_sal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There are about 30 000 lakes and rivers in Lithuania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 descr="vilnius_gedimino_pilis_1280x800.jpg"/>
          <p:cNvPicPr>
            <a:picLocks noChangeAspect="1"/>
          </p:cNvPicPr>
          <p:nvPr/>
        </p:nvPicPr>
        <p:blipFill>
          <a:blip r:embed="rId2" cstate="print"/>
          <a:srcRect l="27304" r="568" b="10901"/>
          <a:stretch>
            <a:fillRect/>
          </a:stretch>
        </p:blipFill>
        <p:spPr>
          <a:xfrm>
            <a:off x="0" y="3550516"/>
            <a:ext cx="4283968" cy="3307484"/>
          </a:xfrm>
          <a:prstGeom prst="rect">
            <a:avLst/>
          </a:prstGeom>
        </p:spPr>
      </p:pic>
      <p:pic>
        <p:nvPicPr>
          <p:cNvPr id="5" name="Paveikslėlis 4" descr="311315_ydbNqA.jpeg"/>
          <p:cNvPicPr>
            <a:picLocks noChangeAspect="1"/>
          </p:cNvPicPr>
          <p:nvPr/>
        </p:nvPicPr>
        <p:blipFill>
          <a:blip r:embed="rId3" cstate="print"/>
          <a:srcRect t="5978" r="17100" b="17949"/>
          <a:stretch>
            <a:fillRect/>
          </a:stretch>
        </p:blipFill>
        <p:spPr>
          <a:xfrm>
            <a:off x="4271417" y="3501008"/>
            <a:ext cx="4872583" cy="3356992"/>
          </a:xfrm>
          <a:prstGeom prst="rect">
            <a:avLst/>
          </a:prstGeom>
        </p:spPr>
      </p:pic>
      <p:pic>
        <p:nvPicPr>
          <p:cNvPr id="7" name="Paveikslėlis 6" descr="fe048675815b52eb085bd69296a2401b1.jpg"/>
          <p:cNvPicPr>
            <a:picLocks noChangeAspect="1"/>
          </p:cNvPicPr>
          <p:nvPr/>
        </p:nvPicPr>
        <p:blipFill>
          <a:blip r:embed="rId4" cstate="print"/>
          <a:srcRect l="21650" t="6031" r="13469" b="8867"/>
          <a:stretch>
            <a:fillRect/>
          </a:stretch>
        </p:blipFill>
        <p:spPr>
          <a:xfrm>
            <a:off x="5436096" y="0"/>
            <a:ext cx="3707904" cy="3501008"/>
          </a:xfrm>
          <a:prstGeom prst="rect">
            <a:avLst/>
          </a:prstGeom>
        </p:spPr>
      </p:pic>
      <p:pic>
        <p:nvPicPr>
          <p:cNvPr id="4" name="Turinio vietos rezervavimo ženklas 3" descr="1244561291pilis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5479781" cy="3656337"/>
          </a:xfr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Lithuanian castles </a:t>
            </a:r>
            <a:r>
              <a:rPr lang="lt-LT" dirty="0" smtClean="0">
                <a:solidFill>
                  <a:schemeClr val="bg1"/>
                </a:solidFill>
              </a:rPr>
              <a:t>are </a:t>
            </a:r>
            <a:r>
              <a:rPr lang="lt-LT" dirty="0" err="1" smtClean="0">
                <a:solidFill>
                  <a:schemeClr val="bg1"/>
                </a:solidFill>
              </a:rPr>
              <a:t>cord</a:t>
            </a:r>
            <a:r>
              <a:rPr lang="lt-LT" dirty="0" smtClean="0">
                <a:solidFill>
                  <a:schemeClr val="bg1"/>
                </a:solidFill>
              </a:rPr>
              <a:t> </a:t>
            </a:r>
            <a:r>
              <a:rPr lang="lt-LT" dirty="0" err="1" smtClean="0">
                <a:solidFill>
                  <a:schemeClr val="bg1"/>
                </a:solidFill>
              </a:rPr>
              <a:t>surrounded</a:t>
            </a:r>
            <a:r>
              <a:rPr lang="lt-LT" dirty="0" smtClean="0">
                <a:solidFill>
                  <a:schemeClr val="bg1"/>
                </a:solidFill>
              </a:rPr>
              <a:t> </a:t>
            </a:r>
            <a:r>
              <a:rPr lang="lt-LT" dirty="0" err="1" smtClean="0">
                <a:solidFill>
                  <a:schemeClr val="bg1"/>
                </a:solidFill>
              </a:rPr>
              <a:t>by</a:t>
            </a:r>
            <a:r>
              <a:rPr lang="lt-LT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impressive legends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gedimino_pilis_rudu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128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Gediminas</a:t>
            </a:r>
            <a:r>
              <a:rPr lang="en-US" dirty="0" smtClean="0"/>
              <a:t> Hill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 descr="IMG_9775.jpg"/>
          <p:cNvPicPr>
            <a:picLocks noChangeAspect="1"/>
          </p:cNvPicPr>
          <p:nvPr/>
        </p:nvPicPr>
        <p:blipFill>
          <a:blip r:embed="rId2" cstate="print"/>
          <a:srcRect r="13554"/>
          <a:stretch>
            <a:fillRect/>
          </a:stretch>
        </p:blipFill>
        <p:spPr>
          <a:xfrm>
            <a:off x="5630099" y="-14515"/>
            <a:ext cx="3513901" cy="3068960"/>
          </a:xfrm>
          <a:prstGeom prst="rect">
            <a:avLst/>
          </a:prstGeom>
        </p:spPr>
      </p:pic>
      <p:pic>
        <p:nvPicPr>
          <p:cNvPr id="6" name="Paveikslėlis 5" descr="raseiniai01_vk_d.jpg"/>
          <p:cNvPicPr>
            <a:picLocks noChangeAspect="1"/>
          </p:cNvPicPr>
          <p:nvPr/>
        </p:nvPicPr>
        <p:blipFill>
          <a:blip r:embed="rId3" cstate="print"/>
          <a:srcRect b="10235"/>
          <a:stretch>
            <a:fillRect/>
          </a:stretch>
        </p:blipFill>
        <p:spPr>
          <a:xfrm>
            <a:off x="6138585" y="3068960"/>
            <a:ext cx="3005415" cy="3789040"/>
          </a:xfrm>
          <a:prstGeom prst="rect">
            <a:avLst/>
          </a:prstGeom>
        </p:spPr>
      </p:pic>
      <p:pic>
        <p:nvPicPr>
          <p:cNvPr id="8" name="Paveikslėlis 7" descr="varenos_baznycia.jpg"/>
          <p:cNvPicPr>
            <a:picLocks noChangeAspect="1"/>
          </p:cNvPicPr>
          <p:nvPr/>
        </p:nvPicPr>
        <p:blipFill>
          <a:blip r:embed="rId4" cstate="print"/>
          <a:srcRect b="7985"/>
          <a:stretch>
            <a:fillRect/>
          </a:stretch>
        </p:blipFill>
        <p:spPr>
          <a:xfrm>
            <a:off x="2915816" y="2708920"/>
            <a:ext cx="3381840" cy="4149080"/>
          </a:xfrm>
          <a:prstGeom prst="rect">
            <a:avLst/>
          </a:prstGeom>
        </p:spPr>
      </p:pic>
      <p:pic>
        <p:nvPicPr>
          <p:cNvPr id="9" name="Paveikslėlis 8" descr="baznycia.jpg"/>
          <p:cNvPicPr>
            <a:picLocks noChangeAspect="1"/>
          </p:cNvPicPr>
          <p:nvPr/>
        </p:nvPicPr>
        <p:blipFill>
          <a:blip r:embed="rId5" cstate="print"/>
          <a:srcRect b="2470"/>
          <a:stretch>
            <a:fillRect/>
          </a:stretch>
        </p:blipFill>
        <p:spPr>
          <a:xfrm>
            <a:off x="0" y="3039459"/>
            <a:ext cx="2915816" cy="3818541"/>
          </a:xfrm>
          <a:prstGeom prst="rect">
            <a:avLst/>
          </a:prstGeom>
        </p:spPr>
      </p:pic>
      <p:pic>
        <p:nvPicPr>
          <p:cNvPr id="11" name="Paveikslėlis 10" descr="I147585.jpg"/>
          <p:cNvPicPr>
            <a:picLocks noChangeAspect="1"/>
          </p:cNvPicPr>
          <p:nvPr/>
        </p:nvPicPr>
        <p:blipFill>
          <a:blip r:embed="rId6" cstate="print"/>
          <a:srcRect l="10881" t="7157" r="16390" b="2605"/>
          <a:stretch>
            <a:fillRect/>
          </a:stretch>
        </p:blipFill>
        <p:spPr>
          <a:xfrm>
            <a:off x="0" y="0"/>
            <a:ext cx="3131840" cy="3068960"/>
          </a:xfrm>
          <a:prstGeom prst="rect">
            <a:avLst/>
          </a:prstGeom>
        </p:spPr>
      </p:pic>
      <p:pic>
        <p:nvPicPr>
          <p:cNvPr id="4" name="Turinio vietos rezervavimo ženklas 3" descr="4560141920_b48c259180_o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rcRect l="7445" r="24059" b="4805"/>
          <a:stretch>
            <a:fillRect/>
          </a:stretch>
        </p:blipFill>
        <p:spPr>
          <a:xfrm>
            <a:off x="3059832" y="0"/>
            <a:ext cx="3312368" cy="3068960"/>
          </a:xfr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23528" y="306896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137406"/>
                </a:solidFill>
                <a:effectLst/>
                <a:latin typeface="Arial" pitchFamily="34" charset="0"/>
                <a:cs typeface="Arial" pitchFamily="34" charset="0"/>
              </a:rPr>
              <a:t>Lithuania has many beautiful churches</a:t>
            </a:r>
            <a:endParaRPr lang="en-GB" dirty="0">
              <a:solidFill>
                <a:srgbClr val="13740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IMG_39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9413"/>
          <a:stretch>
            <a:fillRect/>
          </a:stretch>
        </p:blipFill>
        <p:spPr>
          <a:xfrm>
            <a:off x="0" y="0"/>
            <a:ext cx="9324528" cy="6858000"/>
          </a:xfr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Turinio vietos rezervavimo ženklas 3" descr="Kryziu_kalnas2_Siauliu_rajon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861048"/>
            <a:ext cx="4528727" cy="2996952"/>
          </a:xfrm>
        </p:spPr>
      </p:pic>
      <p:pic>
        <p:nvPicPr>
          <p:cNvPr id="5" name="Paveikslėlis 4" descr="Gorakrzy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462006" cy="3861048"/>
          </a:xfrm>
          <a:prstGeom prst="rect">
            <a:avLst/>
          </a:prstGeom>
        </p:spPr>
      </p:pic>
      <p:pic>
        <p:nvPicPr>
          <p:cNvPr id="7" name="Paveikslėlis 6" descr="tfiumirekristus.JPG"/>
          <p:cNvPicPr>
            <a:picLocks noChangeAspect="1"/>
          </p:cNvPicPr>
          <p:nvPr/>
        </p:nvPicPr>
        <p:blipFill>
          <a:blip r:embed="rId4" cstate="print"/>
          <a:srcRect l="7038" t="14752" r="1274" b="5113"/>
          <a:stretch>
            <a:fillRect/>
          </a:stretch>
        </p:blipFill>
        <p:spPr>
          <a:xfrm>
            <a:off x="4499992" y="3861048"/>
            <a:ext cx="4644008" cy="2996952"/>
          </a:xfrm>
          <a:prstGeom prst="rect">
            <a:avLst/>
          </a:prstGeom>
        </p:spPr>
      </p:pic>
      <p:pic>
        <p:nvPicPr>
          <p:cNvPr id="8" name="Paveikslėlis 7" descr="kryziu-kalnas-53299c04d47d2.jpg"/>
          <p:cNvPicPr>
            <a:picLocks noChangeAspect="1"/>
          </p:cNvPicPr>
          <p:nvPr/>
        </p:nvPicPr>
        <p:blipFill>
          <a:blip r:embed="rId5" cstate="print"/>
          <a:srcRect l="20898" r="25492"/>
          <a:stretch>
            <a:fillRect/>
          </a:stretch>
        </p:blipFill>
        <p:spPr>
          <a:xfrm>
            <a:off x="6156176" y="0"/>
            <a:ext cx="3024336" cy="38610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7624" y="321297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2708920"/>
            <a:ext cx="3384376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6000" b="1" dirty="0" err="1" smtClean="0">
                <a:latin typeface="Batang" pitchFamily="18" charset="-127"/>
                <a:ea typeface="Batang" pitchFamily="18" charset="-127"/>
              </a:rPr>
              <a:t>Hill</a:t>
            </a:r>
            <a:r>
              <a:rPr lang="lt-LT" sz="6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lt-LT" sz="6000" b="1" dirty="0" err="1" smtClean="0">
                <a:latin typeface="Batang" pitchFamily="18" charset="-127"/>
                <a:ea typeface="Batang" pitchFamily="18" charset="-127"/>
              </a:rPr>
              <a:t>of</a:t>
            </a:r>
            <a:r>
              <a:rPr lang="lt-LT" sz="6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lt-LT" sz="6000" b="1" dirty="0" err="1" smtClean="0">
                <a:latin typeface="Batang" pitchFamily="18" charset="-127"/>
                <a:ea typeface="Batang" pitchFamily="18" charset="-127"/>
              </a:rPr>
              <a:t>Crosses</a:t>
            </a:r>
            <a:endParaRPr lang="en-GB" sz="60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Down</a:t>
            </a:r>
            <a:r>
              <a:rPr lang="lt-LT" dirty="0" smtClean="0"/>
              <a:t> </a:t>
            </a:r>
            <a:r>
              <a:rPr lang="lt-LT" dirty="0" err="1" smtClean="0"/>
              <a:t>gate</a:t>
            </a:r>
            <a:endParaRPr lang="en-GB" dirty="0"/>
          </a:p>
        </p:txBody>
      </p:sp>
      <p:pic>
        <p:nvPicPr>
          <p:cNvPr id="4" name="Turinio vietos rezervavimo ženklas 3" descr="Down_Gate_(Aušros_vartai)_2007_05_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628800"/>
            <a:ext cx="3725250" cy="4968552"/>
          </a:xfrm>
        </p:spPr>
      </p:pic>
      <p:pic>
        <p:nvPicPr>
          <p:cNvPr id="5" name="Paveikslėlis 4" descr="Ausrosvartai-ostr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628800"/>
            <a:ext cx="3744416" cy="4992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t-LT" dirty="0" smtClean="0"/>
              <a:t>               </a:t>
            </a:r>
            <a:r>
              <a:rPr lang="lt-LT" dirty="0" err="1" smtClean="0"/>
              <a:t>Comenius</a:t>
            </a:r>
            <a:r>
              <a:rPr lang="lt-LT" dirty="0" smtClean="0"/>
              <a:t> </a:t>
            </a:r>
            <a:r>
              <a:rPr lang="lt-LT" dirty="0" err="1" smtClean="0"/>
              <a:t>Multilateral</a:t>
            </a:r>
            <a:r>
              <a:rPr lang="lt-LT" dirty="0" smtClean="0"/>
              <a:t> Project</a:t>
            </a:r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r>
              <a:rPr lang="lt-LT" dirty="0" smtClean="0"/>
              <a:t>                                LERBISH</a:t>
            </a:r>
          </a:p>
          <a:p>
            <a:pPr>
              <a:buNone/>
            </a:pPr>
            <a:endParaRPr lang="lt-LT" dirty="0" smtClean="0"/>
          </a:p>
          <a:p>
            <a:pPr>
              <a:buNone/>
            </a:pPr>
            <a:r>
              <a:rPr lang="lt-LT" dirty="0" smtClean="0"/>
              <a:t>                          </a:t>
            </a:r>
            <a:r>
              <a:rPr lang="lt-LT" dirty="0" err="1" smtClean="0"/>
              <a:t>Lithuania</a:t>
            </a:r>
            <a:r>
              <a:rPr lang="lt-LT" dirty="0" smtClean="0"/>
              <a:t>, Varėna</a:t>
            </a:r>
            <a:endParaRPr lang="lt-L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n-GB" dirty="0" smtClean="0"/>
              <a:t>Holy Mary painting</a:t>
            </a:r>
            <a:endParaRPr lang="en-GB" dirty="0"/>
          </a:p>
        </p:txBody>
      </p:sp>
      <p:pic>
        <p:nvPicPr>
          <p:cNvPr id="5" name="Paveikslėlis 4" descr="203739_bmbYA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5562732" cy="4176464"/>
          </a:xfrm>
          <a:prstGeom prst="rect">
            <a:avLst/>
          </a:prstGeom>
        </p:spPr>
      </p:pic>
      <p:pic>
        <p:nvPicPr>
          <p:cNvPr id="4" name="Turinio vietos rezervavimo ženklas 3" descr="av_pav_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12160" y="2636912"/>
            <a:ext cx="2880320" cy="33483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779912" y="2348880"/>
            <a:ext cx="6552728" cy="2304256"/>
          </a:xfrm>
        </p:spPr>
        <p:txBody>
          <a:bodyPr>
            <a:normAutofit/>
          </a:bodyPr>
          <a:lstStyle/>
          <a:p>
            <a:r>
              <a:rPr lang="lt-LT" dirty="0" err="1" smtClean="0"/>
              <a:t>Historical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 </a:t>
            </a:r>
            <a:r>
              <a:rPr lang="lt-LT" dirty="0" err="1" smtClean="0"/>
              <a:t>personalities</a:t>
            </a:r>
            <a:endParaRPr lang="en-GB" dirty="0"/>
          </a:p>
        </p:txBody>
      </p:sp>
      <p:pic>
        <p:nvPicPr>
          <p:cNvPr id="4" name="Turinio vietos rezervavimo ženklas 3" descr="darius-ir-giren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4896544" cy="49589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03648" y="1988840"/>
            <a:ext cx="10641360" cy="3519264"/>
          </a:xfrm>
        </p:spPr>
        <p:txBody>
          <a:bodyPr>
            <a:normAutofit/>
          </a:bodyPr>
          <a:lstStyle/>
          <a:p>
            <a:r>
              <a:rPr lang="lt-LT" dirty="0" err="1" smtClean="0"/>
              <a:t>Lithuanian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 </a:t>
            </a:r>
            <a:r>
              <a:rPr lang="lt-LT" dirty="0" err="1" smtClean="0"/>
              <a:t>anthem</a:t>
            </a:r>
            <a:endParaRPr lang="en-GB" dirty="0"/>
          </a:p>
        </p:txBody>
      </p:sp>
      <p:pic>
        <p:nvPicPr>
          <p:cNvPr id="4" name="Turinio vietos rezervavimo ženklas 3" descr="Kudir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844824"/>
            <a:ext cx="3456384" cy="46744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Lithuanian</a:t>
            </a:r>
            <a:r>
              <a:rPr lang="lt-LT" dirty="0" smtClean="0"/>
              <a:t> </a:t>
            </a:r>
            <a:r>
              <a:rPr lang="lt-LT" dirty="0" err="1" smtClean="0"/>
              <a:t>dishes</a:t>
            </a:r>
            <a:endParaRPr lang="en-GB" dirty="0"/>
          </a:p>
        </p:txBody>
      </p:sp>
      <p:pic>
        <p:nvPicPr>
          <p:cNvPr id="4" name="Turinio vietos rezervavimo ženklas 3" descr="Švenčių-stalas-Babiesandbacon.com-nuotr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4209" y="1600200"/>
            <a:ext cx="679558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Cepelinai</a:t>
            </a:r>
            <a:endParaRPr lang="en-GB" dirty="0"/>
          </a:p>
        </p:txBody>
      </p:sp>
      <p:pic>
        <p:nvPicPr>
          <p:cNvPr id="4" name="Turinio vietos rezervavimo ženklas 3" descr="1509871_10152223030151062_189647860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7555948" cy="49685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Turinio vietos rezervavimo ženklas 3" descr="1Sudyti-lasiniai_34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39" y="1703582"/>
            <a:ext cx="6694569" cy="44617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Turinio vietos rezervavimo ženklas 3" descr="IMG_31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3537" y="1600200"/>
            <a:ext cx="7004649" cy="49251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Looks</a:t>
            </a:r>
            <a:r>
              <a:rPr lang="lt-LT" dirty="0" smtClean="0"/>
              <a:t> </a:t>
            </a:r>
            <a:r>
              <a:rPr lang="lt-LT" dirty="0" err="1" smtClean="0"/>
              <a:t>tasty</a:t>
            </a:r>
            <a:r>
              <a:rPr lang="lt-LT" dirty="0" smtClean="0"/>
              <a:t>, </a:t>
            </a:r>
            <a:r>
              <a:rPr lang="lt-LT" dirty="0" err="1" smtClean="0"/>
              <a:t>isn’t</a:t>
            </a:r>
            <a:r>
              <a:rPr lang="lt-LT" dirty="0" smtClean="0"/>
              <a:t> it?</a:t>
            </a:r>
            <a:endParaRPr lang="en-GB" dirty="0"/>
          </a:p>
        </p:txBody>
      </p:sp>
      <p:pic>
        <p:nvPicPr>
          <p:cNvPr id="4" name="Turinio vietos rezervavimo ženklas 3" descr="photo_original_1_453013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3706517" cy="2376264"/>
          </a:xfrm>
        </p:spPr>
      </p:pic>
      <p:pic>
        <p:nvPicPr>
          <p:cNvPr id="5" name="Paveikslėlis 4" descr="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861048"/>
            <a:ext cx="3763318" cy="2438206"/>
          </a:xfrm>
          <a:prstGeom prst="rect">
            <a:avLst/>
          </a:prstGeom>
        </p:spPr>
      </p:pic>
      <p:pic>
        <p:nvPicPr>
          <p:cNvPr id="6" name="Paveikslėlis 5" descr="54384_photo_l.jpg"/>
          <p:cNvPicPr>
            <a:picLocks noChangeAspect="1"/>
          </p:cNvPicPr>
          <p:nvPr/>
        </p:nvPicPr>
        <p:blipFill>
          <a:blip r:embed="rId4" cstate="print"/>
          <a:srcRect t="15696"/>
          <a:stretch>
            <a:fillRect/>
          </a:stretch>
        </p:blipFill>
        <p:spPr>
          <a:xfrm>
            <a:off x="4427984" y="1484784"/>
            <a:ext cx="3764717" cy="2376264"/>
          </a:xfrm>
          <a:prstGeom prst="rect">
            <a:avLst/>
          </a:prstGeom>
        </p:spPr>
      </p:pic>
      <p:pic>
        <p:nvPicPr>
          <p:cNvPr id="7" name="Paveikslėlis 6" descr="Vartotojai-del-lietuvisku-sakociu-skundziasi-itin-retai_articlethumb580.jpg"/>
          <p:cNvPicPr>
            <a:picLocks noChangeAspect="1"/>
          </p:cNvPicPr>
          <p:nvPr/>
        </p:nvPicPr>
        <p:blipFill>
          <a:blip r:embed="rId5" cstate="print"/>
          <a:srcRect r="1887" b="3607"/>
          <a:stretch>
            <a:fillRect/>
          </a:stretch>
        </p:blipFill>
        <p:spPr>
          <a:xfrm>
            <a:off x="4427984" y="3861048"/>
            <a:ext cx="3744416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5542866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rcRect b="4375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51520" y="2492896"/>
            <a:ext cx="8229600" cy="1143000"/>
          </a:xfrm>
        </p:spPr>
        <p:txBody>
          <a:bodyPr>
            <a:normAutofit/>
          </a:bodyPr>
          <a:lstStyle/>
          <a:p>
            <a:r>
              <a:rPr lang="en-GB" sz="4800" dirty="0" smtClean="0"/>
              <a:t>Lithuanian gold - Amber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Amber </a:t>
            </a:r>
            <a:r>
              <a:rPr lang="en-GB" dirty="0" err="1" smtClean="0"/>
              <a:t>jewelry</a:t>
            </a:r>
            <a:endParaRPr lang="en-GB" dirty="0"/>
          </a:p>
        </p:txBody>
      </p:sp>
      <p:pic>
        <p:nvPicPr>
          <p:cNvPr id="4" name="Turinio vietos rezervavimo ženklas 3" descr="DSC_1126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6967"/>
          <a:stretch>
            <a:fillRect/>
          </a:stretch>
        </p:blipFill>
        <p:spPr>
          <a:xfrm>
            <a:off x="4572000" y="4149080"/>
            <a:ext cx="2996688" cy="2708920"/>
          </a:xfrm>
        </p:spPr>
      </p:pic>
      <p:pic>
        <p:nvPicPr>
          <p:cNvPr id="5" name="Paveikslėlis 4" descr="il_340x270.522043729_eaer.jpg"/>
          <p:cNvPicPr>
            <a:picLocks noChangeAspect="1"/>
          </p:cNvPicPr>
          <p:nvPr/>
        </p:nvPicPr>
        <p:blipFill>
          <a:blip r:embed="rId3" cstate="print"/>
          <a:srcRect l="4459" t="1586" r="4134"/>
          <a:stretch>
            <a:fillRect/>
          </a:stretch>
        </p:blipFill>
        <p:spPr>
          <a:xfrm>
            <a:off x="1403648" y="4149080"/>
            <a:ext cx="3168352" cy="2708920"/>
          </a:xfrm>
          <a:prstGeom prst="rect">
            <a:avLst/>
          </a:prstGeom>
        </p:spPr>
      </p:pic>
      <p:pic>
        <p:nvPicPr>
          <p:cNvPr id="6" name="Paveikslėlis 5" descr="baltic_amber_rb-828404019.jpg"/>
          <p:cNvPicPr>
            <a:picLocks noChangeAspect="1"/>
          </p:cNvPicPr>
          <p:nvPr/>
        </p:nvPicPr>
        <p:blipFill>
          <a:blip r:embed="rId4" cstate="print"/>
          <a:srcRect l="11965" t="2764" r="7212" b="6027"/>
          <a:stretch>
            <a:fillRect/>
          </a:stretch>
        </p:blipFill>
        <p:spPr>
          <a:xfrm>
            <a:off x="1403648" y="1772816"/>
            <a:ext cx="3168352" cy="2376264"/>
          </a:xfrm>
          <a:prstGeom prst="rect">
            <a:avLst/>
          </a:prstGeom>
        </p:spPr>
      </p:pic>
      <p:pic>
        <p:nvPicPr>
          <p:cNvPr id="7" name="Paveikslėlis 6" descr="il_340x270.561044755_277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772816"/>
            <a:ext cx="3008334" cy="2388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 descr="lietuvos-veliava-eta1.jpg"/>
          <p:cNvPicPr>
            <a:picLocks noChangeAspect="1"/>
          </p:cNvPicPr>
          <p:nvPr/>
        </p:nvPicPr>
        <p:blipFill>
          <a:blip r:embed="rId2" cstate="print"/>
          <a:srcRect l="10110" r="15109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Lithuanian flag</a:t>
            </a:r>
            <a:endParaRPr lang="lt-LT" sz="6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-180528" y="1844824"/>
            <a:ext cx="10585176" cy="4669979"/>
          </a:xfrm>
        </p:spPr>
        <p:txBody>
          <a:bodyPr/>
          <a:lstStyle/>
          <a:p>
            <a:r>
              <a:rPr lang="en-US" sz="6600" dirty="0" smtClean="0">
                <a:solidFill>
                  <a:srgbClr val="FFFF00"/>
                </a:solidFill>
              </a:rPr>
              <a:t>Yellow</a:t>
            </a:r>
            <a:r>
              <a:rPr lang="en-US" dirty="0" smtClean="0"/>
              <a:t> </a:t>
            </a:r>
            <a:r>
              <a:rPr lang="en-US" sz="4000" dirty="0" err="1" smtClean="0"/>
              <a:t>colour</a:t>
            </a:r>
            <a:r>
              <a:rPr lang="en-US" sz="4000" dirty="0" smtClean="0"/>
              <a:t> means sun</a:t>
            </a:r>
          </a:p>
          <a:p>
            <a:r>
              <a:rPr lang="en-US" sz="6600" dirty="0" smtClean="0">
                <a:solidFill>
                  <a:srgbClr val="137406"/>
                </a:solidFill>
              </a:rPr>
              <a:t>Green</a:t>
            </a:r>
            <a:r>
              <a:rPr lang="en-US" dirty="0" smtClean="0"/>
              <a:t> </a:t>
            </a:r>
            <a:r>
              <a:rPr lang="en-GB" sz="4000" dirty="0" smtClean="0"/>
              <a:t>colour </a:t>
            </a:r>
            <a:r>
              <a:rPr lang="en-US" sz="4000" dirty="0" smtClean="0"/>
              <a:t>means Lithuanian nature</a:t>
            </a:r>
          </a:p>
          <a:p>
            <a:r>
              <a:rPr lang="en-US" sz="6600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</a:t>
            </a:r>
            <a:r>
              <a:rPr lang="en-US" sz="4000" dirty="0" err="1" smtClean="0"/>
              <a:t>colour</a:t>
            </a:r>
            <a:r>
              <a:rPr lang="en-US" sz="4000" dirty="0" smtClean="0"/>
              <a:t> means </a:t>
            </a:r>
            <a:r>
              <a:rPr lang="en-US" sz="4000" dirty="0" err="1" smtClean="0"/>
              <a:t>lithuanians</a:t>
            </a:r>
            <a:r>
              <a:rPr lang="en-US" sz="4000" dirty="0" smtClean="0"/>
              <a:t> shed blood</a:t>
            </a:r>
          </a:p>
          <a:p>
            <a:pPr>
              <a:buNone/>
            </a:pPr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290888_13456406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742"/>
          <a:stretch>
            <a:fillRect/>
          </a:stretch>
        </p:blipFill>
        <p:spPr>
          <a:xfrm>
            <a:off x="971600" y="3645024"/>
            <a:ext cx="3634193" cy="3212976"/>
          </a:xfrm>
        </p:spPr>
      </p:pic>
      <p:pic>
        <p:nvPicPr>
          <p:cNvPr id="5" name="Paveikslėlis 4" descr="image009.jpg"/>
          <p:cNvPicPr>
            <a:picLocks noChangeAspect="1"/>
          </p:cNvPicPr>
          <p:nvPr/>
        </p:nvPicPr>
        <p:blipFill>
          <a:blip r:embed="rId3" cstate="print"/>
          <a:srcRect t="3410" r="18293" b="6108"/>
          <a:stretch>
            <a:fillRect/>
          </a:stretch>
        </p:blipFill>
        <p:spPr>
          <a:xfrm>
            <a:off x="4572000" y="3629911"/>
            <a:ext cx="3600400" cy="3228089"/>
          </a:xfrm>
          <a:prstGeom prst="rect">
            <a:avLst/>
          </a:prstGeom>
        </p:spPr>
      </p:pic>
      <p:pic>
        <p:nvPicPr>
          <p:cNvPr id="6" name="Paveikslėlis 5" descr="amber.jpg"/>
          <p:cNvPicPr>
            <a:picLocks noChangeAspect="1"/>
          </p:cNvPicPr>
          <p:nvPr/>
        </p:nvPicPr>
        <p:blipFill>
          <a:blip r:embed="rId4" cstate="print"/>
          <a:srcRect l="6305" t="26048" b="19551"/>
          <a:stretch>
            <a:fillRect/>
          </a:stretch>
        </p:blipFill>
        <p:spPr>
          <a:xfrm>
            <a:off x="971600" y="548680"/>
            <a:ext cx="3600400" cy="3138311"/>
          </a:xfrm>
          <a:prstGeom prst="rect">
            <a:avLst/>
          </a:prstGeom>
        </p:spPr>
      </p:pic>
      <p:pic>
        <p:nvPicPr>
          <p:cNvPr id="7" name="Paveikslėlis 6" descr="Rare-font-b-Baltic-b-font-sub-font-b-amber-b-font-Scorpion-font-b-fossil.jpg"/>
          <p:cNvPicPr>
            <a:picLocks noChangeAspect="1"/>
          </p:cNvPicPr>
          <p:nvPr/>
        </p:nvPicPr>
        <p:blipFill>
          <a:blip r:embed="rId5" cstate="print"/>
          <a:srcRect l="7758" t="4234" r="10671" b="2629"/>
          <a:stretch>
            <a:fillRect/>
          </a:stretch>
        </p:blipFill>
        <p:spPr>
          <a:xfrm>
            <a:off x="4572000" y="548680"/>
            <a:ext cx="3600400" cy="3168352"/>
          </a:xfrm>
          <a:prstGeom prst="rect">
            <a:avLst/>
          </a:prstGeo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8229600" cy="1143000"/>
          </a:xfrm>
        </p:spPr>
        <p:txBody>
          <a:bodyPr/>
          <a:lstStyle/>
          <a:p>
            <a:r>
              <a:rPr lang="en-GB" dirty="0" smtClean="0"/>
              <a:t>Amber </a:t>
            </a:r>
            <a:r>
              <a:rPr lang="en-GB" dirty="0" err="1" smtClean="0"/>
              <a:t>incluses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Turinio vietos rezervavimo ženklas 3" descr="lithuania (1)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724"/>
          <a:stretch>
            <a:fillRect/>
          </a:stretch>
        </p:blipFill>
        <p:spPr>
          <a:xfrm>
            <a:off x="0" y="0"/>
            <a:ext cx="9144000" cy="70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Turinio vietos rezervavimo ženklas 3" descr="lithuan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3099" y="620688"/>
            <a:ext cx="9197099" cy="5733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t-LT" dirty="0" smtClean="0"/>
              <a:t>                        </a:t>
            </a:r>
          </a:p>
          <a:p>
            <a:pPr>
              <a:buNone/>
            </a:pPr>
            <a:r>
              <a:rPr lang="lt-LT" dirty="0" err="1" smtClean="0"/>
              <a:t>Made</a:t>
            </a:r>
            <a:r>
              <a:rPr lang="lt-LT" dirty="0" smtClean="0"/>
              <a:t>  </a:t>
            </a:r>
            <a:r>
              <a:rPr lang="lt-LT" dirty="0" err="1" smtClean="0"/>
              <a:t>by</a:t>
            </a:r>
            <a:r>
              <a:rPr lang="lt-LT" dirty="0" smtClean="0"/>
              <a:t> :</a:t>
            </a:r>
          </a:p>
          <a:p>
            <a:pPr>
              <a:buNone/>
            </a:pPr>
            <a:r>
              <a:rPr lang="lt-LT" dirty="0" smtClean="0"/>
              <a:t> </a:t>
            </a:r>
            <a:r>
              <a:rPr lang="lt-LT" dirty="0" smtClean="0"/>
              <a:t>      Vytė </a:t>
            </a:r>
            <a:r>
              <a:rPr lang="lt-LT" dirty="0" err="1" smtClean="0"/>
              <a:t>Masteikaitė</a:t>
            </a:r>
            <a:endParaRPr lang="lt-LT" dirty="0" smtClean="0"/>
          </a:p>
          <a:p>
            <a:pPr>
              <a:buNone/>
            </a:pPr>
            <a:r>
              <a:rPr lang="lt-LT" dirty="0" smtClean="0"/>
              <a:t> </a:t>
            </a:r>
            <a:r>
              <a:rPr lang="lt-LT" dirty="0" smtClean="0"/>
              <a:t>      </a:t>
            </a:r>
            <a:r>
              <a:rPr lang="lt-LT" dirty="0" err="1" smtClean="0"/>
              <a:t>Milita</a:t>
            </a:r>
            <a:r>
              <a:rPr lang="lt-LT" dirty="0" smtClean="0"/>
              <a:t> </a:t>
            </a:r>
            <a:r>
              <a:rPr lang="lt-LT" dirty="0" err="1" smtClean="0"/>
              <a:t>Naujalytė</a:t>
            </a:r>
            <a:endParaRPr lang="lt-LT" dirty="0" smtClean="0"/>
          </a:p>
          <a:p>
            <a:pPr>
              <a:buNone/>
            </a:pPr>
            <a:r>
              <a:rPr lang="lt-LT" dirty="0" smtClean="0"/>
              <a:t> </a:t>
            </a:r>
            <a:r>
              <a:rPr lang="lt-LT" dirty="0" smtClean="0"/>
              <a:t>      Greta </a:t>
            </a:r>
            <a:r>
              <a:rPr lang="lt-LT" smtClean="0"/>
              <a:t>Petrovaitė</a:t>
            </a:r>
            <a:endParaRPr lang="lt-LT" dirty="0" smtClean="0"/>
          </a:p>
          <a:p>
            <a:pPr>
              <a:buNone/>
            </a:pPr>
            <a:endParaRPr lang="lt-L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is Lithuanian coat of arms. It is called </a:t>
            </a:r>
            <a:r>
              <a:rPr lang="en-US" dirty="0" err="1" smtClean="0"/>
              <a:t>Vytis</a:t>
            </a:r>
            <a:r>
              <a:rPr lang="lt-LT" dirty="0" smtClean="0"/>
              <a:t>.</a:t>
            </a:r>
            <a:endParaRPr lang="en-GB" dirty="0"/>
          </a:p>
        </p:txBody>
      </p:sp>
      <p:pic>
        <p:nvPicPr>
          <p:cNvPr id="4" name="Turinio vietos rezervavimo ženklas 3" descr="Lietuvos_herbas_Didys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2121" y="1529784"/>
            <a:ext cx="4367290" cy="49628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P</a:t>
            </a:r>
            <a:r>
              <a:rPr lang="en-US" dirty="0" smtClean="0"/>
              <a:t>resident of Lithuania</a:t>
            </a:r>
            <a:r>
              <a:rPr lang="lt-LT" dirty="0" smtClean="0"/>
              <a:t> -</a:t>
            </a:r>
            <a:br>
              <a:rPr lang="lt-LT" dirty="0" smtClean="0"/>
            </a:br>
            <a:r>
              <a:rPr lang="en-US" dirty="0" smtClean="0"/>
              <a:t> Dalia </a:t>
            </a:r>
            <a:r>
              <a:rPr lang="en-US" dirty="0" err="1" smtClean="0"/>
              <a:t>Grybauskait</a:t>
            </a:r>
            <a:r>
              <a:rPr lang="lt-LT" dirty="0" smtClean="0"/>
              <a:t>ė</a:t>
            </a:r>
            <a:endParaRPr lang="en-GB" dirty="0"/>
          </a:p>
        </p:txBody>
      </p:sp>
      <p:pic>
        <p:nvPicPr>
          <p:cNvPr id="4" name="Turinio vietos rezervavimo ženklas 3" descr="Dalia_Grybauskait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916832"/>
            <a:ext cx="4608512" cy="4772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Lithuania capital city - Vilnius</a:t>
            </a:r>
            <a:endParaRPr lang="en-GB" dirty="0"/>
          </a:p>
        </p:txBody>
      </p:sp>
      <p:pic>
        <p:nvPicPr>
          <p:cNvPr id="4" name="Turinio vietos rezervavimo ženklas 3" descr="Viln0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6976521" cy="48574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 descr="Vilnius-old-tow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759479"/>
            <a:ext cx="6228184" cy="3098521"/>
          </a:xfrm>
          <a:prstGeom prst="rect">
            <a:avLst/>
          </a:prstGeom>
        </p:spPr>
      </p:pic>
      <p:pic>
        <p:nvPicPr>
          <p:cNvPr id="4" name="Turinio vietos rezervavimo ženklas 3" descr="Copy of Copy of 2.previe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15816" y="0"/>
            <a:ext cx="6228184" cy="4155778"/>
          </a:xfrm>
        </p:spPr>
      </p:pic>
      <p:pic>
        <p:nvPicPr>
          <p:cNvPr id="6" name="Paveikslėlis 5" descr="fot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492896"/>
            <a:ext cx="2911490" cy="4365104"/>
          </a:xfrm>
          <a:prstGeom prst="rect">
            <a:avLst/>
          </a:prstGeom>
        </p:spPr>
      </p:pic>
      <p:pic>
        <p:nvPicPr>
          <p:cNvPr id="7" name="Paveikslėlis 6" descr="pilies-street-ramunas-flickr.jpg"/>
          <p:cNvPicPr>
            <a:picLocks noChangeAspect="1"/>
          </p:cNvPicPr>
          <p:nvPr/>
        </p:nvPicPr>
        <p:blipFill>
          <a:blip r:embed="rId5" cstate="print"/>
          <a:srcRect l="3225" r="22826" b="1184"/>
          <a:stretch>
            <a:fillRect/>
          </a:stretch>
        </p:blipFill>
        <p:spPr>
          <a:xfrm>
            <a:off x="0" y="0"/>
            <a:ext cx="4139953" cy="4149080"/>
          </a:xfrm>
          <a:prstGeom prst="rect">
            <a:avLst/>
          </a:prstGeo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23528" y="3140968"/>
            <a:ext cx="786956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there is amazing old town in Vilnius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rinio vietos rezervavimo ženklas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723" r="17144"/>
          <a:stretch>
            <a:fillRect/>
          </a:stretch>
        </p:blipFill>
        <p:spPr>
          <a:xfrm>
            <a:off x="0" y="0"/>
            <a:ext cx="4607496" cy="3543858"/>
          </a:xfrm>
        </p:spPr>
      </p:pic>
      <p:pic>
        <p:nvPicPr>
          <p:cNvPr id="5" name="Paveikslėlis 4" descr="Kaunassig2.jpg"/>
          <p:cNvPicPr>
            <a:picLocks noChangeAspect="1"/>
          </p:cNvPicPr>
          <p:nvPr/>
        </p:nvPicPr>
        <p:blipFill>
          <a:blip r:embed="rId3" cstate="print"/>
          <a:srcRect b="14254"/>
          <a:stretch>
            <a:fillRect/>
          </a:stretch>
        </p:blipFill>
        <p:spPr>
          <a:xfrm>
            <a:off x="0" y="3501008"/>
            <a:ext cx="5220072" cy="3356992"/>
          </a:xfrm>
          <a:prstGeom prst="rect">
            <a:avLst/>
          </a:prstGeom>
        </p:spPr>
      </p:pic>
      <p:pic>
        <p:nvPicPr>
          <p:cNvPr id="6" name="Paveikslėlis 5" descr="57636322.jpg"/>
          <p:cNvPicPr>
            <a:picLocks noChangeAspect="1"/>
          </p:cNvPicPr>
          <p:nvPr/>
        </p:nvPicPr>
        <p:blipFill>
          <a:blip r:embed="rId4" cstate="print"/>
          <a:srcRect l="10336" t="3837" b="6723"/>
          <a:stretch>
            <a:fillRect/>
          </a:stretch>
        </p:blipFill>
        <p:spPr>
          <a:xfrm>
            <a:off x="4656793" y="3501008"/>
            <a:ext cx="4487207" cy="3356992"/>
          </a:xfrm>
          <a:prstGeom prst="rect">
            <a:avLst/>
          </a:prstGeom>
        </p:spPr>
      </p:pic>
      <p:pic>
        <p:nvPicPr>
          <p:cNvPr id="7" name="Paveikslėlis 6" descr="foto2.jpg"/>
          <p:cNvPicPr>
            <a:picLocks noChangeAspect="1"/>
          </p:cNvPicPr>
          <p:nvPr/>
        </p:nvPicPr>
        <p:blipFill>
          <a:blip r:embed="rId5" cstate="print">
            <a:lum contrast="-10000"/>
          </a:blip>
          <a:stretch>
            <a:fillRect/>
          </a:stretch>
        </p:blipFill>
        <p:spPr>
          <a:xfrm>
            <a:off x="4569768" y="0"/>
            <a:ext cx="4574232" cy="6858000"/>
          </a:xfrm>
          <a:prstGeom prst="rect">
            <a:avLst/>
          </a:prstGeom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 rot="20848375">
            <a:off x="565552" y="1643603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And in Kaunas too!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Here you can see the Lithuanian folk clothes</a:t>
            </a:r>
            <a:endParaRPr lang="en-GB" dirty="0"/>
          </a:p>
        </p:txBody>
      </p:sp>
      <p:pic>
        <p:nvPicPr>
          <p:cNvPr id="4" name="Turinio vietos rezervavimo ženklas 3" descr="DSC_0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2927" y="1600200"/>
            <a:ext cx="573814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165</Words>
  <Application>Microsoft Office PowerPoint</Application>
  <PresentationFormat>On-screen Show (4:3)</PresentationFormat>
  <Paragraphs>41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tema</vt:lpstr>
      <vt:lpstr>Lithuania</vt:lpstr>
      <vt:lpstr>Slide 2</vt:lpstr>
      <vt:lpstr>Lithuanian flag</vt:lpstr>
      <vt:lpstr>This is Lithuanian coat of arms. It is called Vytis.</vt:lpstr>
      <vt:lpstr>President of Lithuania -  Dalia Grybauskaitė</vt:lpstr>
      <vt:lpstr>Lithuania capital city - Vilnius</vt:lpstr>
      <vt:lpstr>there is amazing old town in Vilnius</vt:lpstr>
      <vt:lpstr>And in Kaunas too!</vt:lpstr>
      <vt:lpstr>Here you can see the Lithuanian folk clothes</vt:lpstr>
      <vt:lpstr>Slide 10</vt:lpstr>
      <vt:lpstr>Slide 11</vt:lpstr>
      <vt:lpstr>A very important part of the Lithuanian folk dress - a colorful band</vt:lpstr>
      <vt:lpstr>There are about 30 000 lakes and rivers in Lithuania</vt:lpstr>
      <vt:lpstr>Lithuanian castles are cord surrounded by impressive legends</vt:lpstr>
      <vt:lpstr>Gediminas Hill</vt:lpstr>
      <vt:lpstr>Lithuania has many beautiful churches</vt:lpstr>
      <vt:lpstr>Slide 17</vt:lpstr>
      <vt:lpstr>Slide 18</vt:lpstr>
      <vt:lpstr>Down gate</vt:lpstr>
      <vt:lpstr>Holy Mary painting</vt:lpstr>
      <vt:lpstr>Historical  personalities</vt:lpstr>
      <vt:lpstr>Lithuanian  anthem</vt:lpstr>
      <vt:lpstr>Lithuanian dishes</vt:lpstr>
      <vt:lpstr>Cepelinai</vt:lpstr>
      <vt:lpstr>Slide 25</vt:lpstr>
      <vt:lpstr>Slide 26</vt:lpstr>
      <vt:lpstr>Looks tasty, isn’t it?</vt:lpstr>
      <vt:lpstr>Lithuanian gold - Amber</vt:lpstr>
      <vt:lpstr>Amber jewelry</vt:lpstr>
      <vt:lpstr>Amber incluses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Lithuania</dc:title>
  <dc:creator>namu</dc:creator>
  <cp:lastModifiedBy>Edita</cp:lastModifiedBy>
  <cp:revision>162</cp:revision>
  <dcterms:created xsi:type="dcterms:W3CDTF">2014-04-01T11:11:14Z</dcterms:created>
  <dcterms:modified xsi:type="dcterms:W3CDTF">2015-08-17T04:30:26Z</dcterms:modified>
</cp:coreProperties>
</file>