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thuani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John_the_Baptis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Joninės(Dew Holliday)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It </a:t>
            </a:r>
            <a:r>
              <a:rPr lang="en-US" dirty="0" smtClean="0"/>
              <a:t>is a midsummer folk festival celebrated on June 24 all around </a:t>
            </a:r>
            <a:r>
              <a:rPr lang="en-US" dirty="0" smtClean="0">
                <a:hlinkClick r:id="rId2" tooltip="Lithuania"/>
              </a:rPr>
              <a:t>Lithuania</a:t>
            </a:r>
            <a:r>
              <a:rPr lang="en-US" dirty="0" smtClean="0"/>
              <a:t>.</a:t>
            </a:r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The latter Christian tradition is based on the reverence of </a:t>
            </a:r>
            <a:r>
              <a:rPr lang="en-US" dirty="0" smtClean="0">
                <a:hlinkClick r:id="rId2" tooltip="John the Baptist"/>
              </a:rPr>
              <a:t>Saint John the Baptist</a:t>
            </a:r>
            <a:r>
              <a:rPr lang="en-US" dirty="0" smtClean="0"/>
              <a:t>.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320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Lithuanians with the names Jonas, </a:t>
            </a:r>
            <a:r>
              <a:rPr lang="en-US" sz="4000" dirty="0" err="1" smtClean="0"/>
              <a:t>Jonė</a:t>
            </a:r>
            <a:r>
              <a:rPr lang="en-US" sz="4000" dirty="0" smtClean="0"/>
              <a:t>, </a:t>
            </a:r>
            <a:r>
              <a:rPr lang="en-US" sz="4000" dirty="0" err="1" smtClean="0"/>
              <a:t>Janina</a:t>
            </a:r>
            <a:r>
              <a:rPr lang="en-US" sz="4000" dirty="0" smtClean="0"/>
              <a:t> receive many greetings from their family, relatives and friends.</a:t>
            </a:r>
            <a:endParaRPr lang="lt-L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t-LT" dirty="0" smtClean="0"/>
              <a:t>    </a:t>
            </a:r>
            <a:r>
              <a:rPr lang="lt-LT" dirty="0" err="1" smtClean="0"/>
              <a:t>Comenius</a:t>
            </a:r>
            <a:r>
              <a:rPr lang="lt-LT" dirty="0" smtClean="0"/>
              <a:t> </a:t>
            </a:r>
            <a:r>
              <a:rPr lang="lt-LT" dirty="0" err="1" smtClean="0"/>
              <a:t>multilateral</a:t>
            </a:r>
            <a:r>
              <a:rPr lang="lt-LT" dirty="0" smtClean="0"/>
              <a:t> </a:t>
            </a:r>
            <a:r>
              <a:rPr lang="lt-LT" dirty="0" err="1" smtClean="0"/>
              <a:t>project</a:t>
            </a:r>
            <a:r>
              <a:rPr lang="lt-LT" dirty="0" smtClean="0"/>
              <a:t> LERBISH</a:t>
            </a:r>
          </a:p>
          <a:p>
            <a:pPr>
              <a:buNone/>
            </a:pPr>
            <a:r>
              <a:rPr lang="lt-LT" dirty="0" smtClean="0"/>
              <a:t>                   </a:t>
            </a:r>
            <a:r>
              <a:rPr lang="lt-LT" dirty="0" err="1" smtClean="0"/>
              <a:t>Lithuania</a:t>
            </a:r>
            <a:r>
              <a:rPr lang="lt-LT" dirty="0" smtClean="0"/>
              <a:t>, Varėna</a:t>
            </a:r>
          </a:p>
          <a:p>
            <a:pPr>
              <a:buNone/>
            </a:pPr>
            <a:r>
              <a:rPr lang="lt-LT" dirty="0" smtClean="0"/>
              <a:t>                      Erika </a:t>
            </a:r>
            <a:r>
              <a:rPr lang="lt-LT" dirty="0" err="1" smtClean="0"/>
              <a:t>Kašėtaitė</a:t>
            </a:r>
            <a:endParaRPr lang="lt-L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t-LT" b="1" dirty="0" smtClean="0"/>
              <a:t>Thank you for your </a:t>
            </a:r>
            <a:r>
              <a:rPr lang="lt-LT" b="1" dirty="0" err="1" smtClean="0"/>
              <a:t>attention</a:t>
            </a:r>
            <a:r>
              <a:rPr lang="lt-LT" b="1" dirty="0" smtClean="0"/>
              <a:t>!</a:t>
            </a:r>
            <a:br>
              <a:rPr lang="lt-LT" b="1" dirty="0" smtClean="0"/>
            </a:br>
            <a:endParaRPr lang="lt-L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t-LT" sz="3100" dirty="0" smtClean="0"/>
              <a:t>Most of the participants in the festival usually arrive dressed in national costumes and wearing grass wreaths.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8194" name="Picture 2" descr="C:\Users\asta\Desktop\file46937453_ea3d113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828800"/>
            <a:ext cx="67437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r>
              <a:rPr lang="lt-LT" dirty="0" smtClean="0"/>
              <a:t>TRADITIONS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lt-LT" dirty="0" smtClean="0"/>
              <a:t>Singing songs and dancing until the sun sets.</a:t>
            </a:r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endParaRPr lang="lt-LT" dirty="0"/>
          </a:p>
        </p:txBody>
      </p:sp>
      <p:pic>
        <p:nvPicPr>
          <p:cNvPr id="1026" name="Picture 2" descr="C:\Users\asta\Desktop\vilniuje-svenciamos-rasos-616814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09800"/>
            <a:ext cx="66294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Telling tales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lt-LT" dirty="0"/>
          </a:p>
        </p:txBody>
      </p:sp>
      <p:pic>
        <p:nvPicPr>
          <p:cNvPr id="2050" name="Picture 2" descr="C:\Users\asta\Desktop\Joni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09800"/>
            <a:ext cx="6599237" cy="44032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Searching to find the magic fern blossom at midnight.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3074" name="Picture 2" descr="C:\Users\asta\Desktop\darziedas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7239000" cy="4821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Jumping over bonfires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4098" name="Picture 2" descr="C:\Users\asta\Desktop\jonines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52600"/>
            <a:ext cx="5638800" cy="4263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Greeting the rising midsummer sun and washing the face with a morning dew.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5122" name="Picture 2" descr="C:\Users\asta\Desktop\rasų šventė.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057400"/>
            <a:ext cx="7952803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Young girls float flower wreaths on the water of river or lake.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146" name="Picture 2" descr="C:\Users\asta\Desktop\file58964433_b4723bb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00200"/>
            <a:ext cx="6886575" cy="4534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These are customs brought from pagan culture and beliefs.</a:t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7170" name="Picture 2" descr="C:\Users\asta\Desktop\6506-Jonines_Salcininkuose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600200"/>
            <a:ext cx="3657600" cy="488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55</TotalTime>
  <Words>150</Words>
  <Application>Microsoft Office PowerPoint</Application>
  <PresentationFormat>On-screen Show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Joninės(Dew Holliday)</vt:lpstr>
      <vt:lpstr>Most of the participants in the festival usually arrive dressed in national costumes and wearing grass wreaths. </vt:lpstr>
      <vt:lpstr>TRADITIONS</vt:lpstr>
      <vt:lpstr>Telling tales</vt:lpstr>
      <vt:lpstr>Searching to find the magic fern blossom at midnight.</vt:lpstr>
      <vt:lpstr>Jumping over bonfires</vt:lpstr>
      <vt:lpstr>Greeting the rising midsummer sun and washing the face with a morning dew.</vt:lpstr>
      <vt:lpstr>Young girls float flower wreaths on the water of river or lake.</vt:lpstr>
      <vt:lpstr>These are customs brought from pagan culture and beliefs. </vt:lpstr>
      <vt:lpstr>The latter Christian tradition is based on the reverence of Saint John the Baptist.</vt:lpstr>
      <vt:lpstr>Slide 11</vt:lpstr>
      <vt:lpstr>Thank you for your attention!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Joninės(Dew Holliday)</dc:title>
  <dc:creator>asta</dc:creator>
  <cp:lastModifiedBy>Edita</cp:lastModifiedBy>
  <cp:revision>8</cp:revision>
  <dcterms:created xsi:type="dcterms:W3CDTF">2006-08-16T00:00:00Z</dcterms:created>
  <dcterms:modified xsi:type="dcterms:W3CDTF">2015-08-13T09:57:06Z</dcterms:modified>
</cp:coreProperties>
</file>